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0" r:id="rId3"/>
    <p:sldId id="266" r:id="rId4"/>
    <p:sldId id="267" r:id="rId5"/>
    <p:sldId id="268" r:id="rId6"/>
    <p:sldId id="275" r:id="rId7"/>
    <p:sldId id="269" r:id="rId8"/>
    <p:sldId id="270" r:id="rId9"/>
    <p:sldId id="271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>
        <p:scale>
          <a:sx n="106" d="100"/>
          <a:sy n="106" d="100"/>
        </p:scale>
        <p:origin x="-132" y="-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BA751-1129-428B-BAA2-8CAA6032FA11}" type="datetimeFigureOut">
              <a:rPr lang="tr-TR" smtClean="0"/>
              <a:t>06.03.2018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6DAF7-0BCA-4387-803D-DE642F4364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91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6DAF7-0BCA-4387-803D-DE642F436421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257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6DAF7-0BCA-4387-803D-DE642F436421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1923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0765-C692-4C3D-9377-32BE3F3DD676}" type="datetime1">
              <a:rPr lang="tr-TR" smtClean="0"/>
              <a:t>06.03.2018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467F0172-7233-46A8-BCF3-A1EA1CFAC5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AE6F-FBB8-4522-B59C-2F786F435EFB}" type="datetime1">
              <a:rPr lang="tr-TR" smtClean="0"/>
              <a:t>06.03.2018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0172-7233-46A8-BCF3-A1EA1CFAC5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1653-65C7-4FE4-9986-F7C1ADBD187B}" type="datetime1">
              <a:rPr lang="tr-TR" smtClean="0"/>
              <a:t>06.03.2018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0172-7233-46A8-BCF3-A1EA1CFAC5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37D5-0279-4EB4-833E-80236F1273A7}" type="datetime1">
              <a:rPr lang="tr-TR" smtClean="0"/>
              <a:t>06.03.2018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0172-7233-46A8-BCF3-A1EA1CFAC5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2B5A-7B1F-4859-AAEA-23D436A897BA}" type="datetime1">
              <a:rPr lang="tr-TR" smtClean="0"/>
              <a:t>06.03.2018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0172-7233-46A8-BCF3-A1EA1CFAC5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2525-2923-4EC5-BAAB-D812949A302F}" type="datetime1">
              <a:rPr lang="tr-TR" smtClean="0"/>
              <a:t>06.03.2018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467F0172-7233-46A8-BCF3-A1EA1CFAC5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45E88-5758-46AC-8308-917D9244FFCC}" type="datetime1">
              <a:rPr lang="tr-TR" smtClean="0"/>
              <a:t>06.03.2018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0172-7233-46A8-BCF3-A1EA1CFAC5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F753B-89FE-4A82-9A67-2A0E20E433BB}" type="datetime1">
              <a:rPr lang="tr-TR" smtClean="0"/>
              <a:t>06.03.2018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467F0172-7233-46A8-BCF3-A1EA1CFAC5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577FD-127B-40F6-A6A6-2BDC7AD0209E}" type="datetime1">
              <a:rPr lang="tr-TR" smtClean="0"/>
              <a:t>06.03.2018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467F0172-7233-46A8-BCF3-A1EA1CFAC5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3E6AF-E484-4FCE-8F37-A4881A138519}" type="datetime1">
              <a:rPr lang="tr-TR" smtClean="0"/>
              <a:t>06.03.2018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0172-7233-46A8-BCF3-A1EA1CFAC5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E6A8-DC9B-4FED-9F9A-6DB74FD6C02C}" type="datetime1">
              <a:rPr lang="tr-TR" smtClean="0"/>
              <a:t>06.03.2018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0172-7233-46A8-BCF3-A1EA1CFAC5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A2E49E7-1BEC-4C44-8588-5724A49CC135}" type="datetime1">
              <a:rPr lang="tr-TR" smtClean="0"/>
              <a:t>06.03.2018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67F0172-7233-46A8-BCF3-A1EA1CFAC5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tf.selcuk.edu.tr/index.php?lang=tr&amp;birim=033001&amp;page=121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f.selcuk.edu.tr/dosyalar/files/033001/staj/Bilgisayar_Muhendisligi_Staj_Uygulama_Esaslari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221666" y="322729"/>
            <a:ext cx="7363397" cy="1742740"/>
          </a:xfrm>
        </p:spPr>
        <p:txBody>
          <a:bodyPr>
            <a:noAutofit/>
          </a:bodyPr>
          <a:lstStyle/>
          <a:p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T.C.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SELÇUK ÜNİVERSİTESİ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TEKNOLOJİ FAKÜLTESİ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BİLGİSAYAR MÜHENDİSLİĞİ BÖLÜMÜ</a:t>
            </a:r>
            <a:endParaRPr lang="tr-TR" sz="4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2123090" y="2665707"/>
            <a:ext cx="8304656" cy="33886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7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 İŞLEMLERİ</a:t>
            </a:r>
            <a:r>
              <a:rPr lang="tr-T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93" y="530497"/>
            <a:ext cx="2518580" cy="1672337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267" y="785602"/>
            <a:ext cx="2219325" cy="1181100"/>
          </a:xfrm>
          <a:prstGeom prst="rect">
            <a:avLst/>
          </a:prstGeom>
        </p:spPr>
      </p:pic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5321451" y="6054366"/>
            <a:ext cx="1549101" cy="560923"/>
          </a:xfrm>
        </p:spPr>
        <p:txBody>
          <a:bodyPr/>
          <a:lstStyle/>
          <a:p>
            <a:fld id="{467F0172-7233-46A8-BCF3-A1EA1CFAC506}" type="slidenum">
              <a:rPr lang="tr-TR" sz="2000" smtClean="0"/>
              <a:t>1</a:t>
            </a:fld>
            <a:endParaRPr lang="tr-TR" sz="20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4799-8862-4136-B642-DA562F24F514}" type="datetime1">
              <a:rPr lang="tr-TR" smtClean="0"/>
              <a:t>06.03.2018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457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838200" y="2207501"/>
            <a:ext cx="10515600" cy="36446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43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 İşlemleri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Stajı tamamlayan öğrenci 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* Staj raporu 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* Form 3- </a:t>
            </a:r>
            <a:r>
              <a:rPr lang="tr-TR" dirty="0"/>
              <a:t>Staj Devam Formu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* Form 4- </a:t>
            </a:r>
            <a:r>
              <a:rPr lang="tr-TR" dirty="0"/>
              <a:t>Staj Değerlendirme Formu</a:t>
            </a:r>
          </a:p>
          <a:p>
            <a:pPr marL="0" indent="0">
              <a:buNone/>
            </a:pPr>
            <a:r>
              <a:rPr lang="tr-TR" dirty="0"/>
              <a:t>Kapalı ve mühürlenmiş bir zarf içinde duyurulan tarihlerde </a:t>
            </a:r>
            <a:r>
              <a:rPr lang="tr-TR" b="1" i="1" dirty="0"/>
              <a:t>bölüm sekreterliğine </a:t>
            </a:r>
            <a:r>
              <a:rPr lang="tr-TR" dirty="0"/>
              <a:t>teslim etmelidir. 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*** Staj raporu </a:t>
            </a:r>
            <a:r>
              <a:rPr lang="tr-TR" dirty="0"/>
              <a:t>yönergede tanımlanan biçimde doldurulmak </a:t>
            </a:r>
            <a:r>
              <a:rPr lang="tr-TR" dirty="0">
                <a:solidFill>
                  <a:srgbClr val="FF0000"/>
                </a:solidFill>
              </a:rPr>
              <a:t>zorundadır!!!!</a:t>
            </a:r>
          </a:p>
        </p:txBody>
      </p:sp>
      <p:sp>
        <p:nvSpPr>
          <p:cNvPr id="11" name="Unvan 1"/>
          <p:cNvSpPr txBox="1">
            <a:spLocks/>
          </p:cNvSpPr>
          <p:nvPr/>
        </p:nvSpPr>
        <p:spPr>
          <a:xfrm>
            <a:off x="2394972" y="101349"/>
            <a:ext cx="7363397" cy="1742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T.C.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SELÇUK ÜNİVERSİTESİ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TEKNOLOJİ FAKÜLTESİ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BİLGİSAYAR MÜHENDİSLİĞİ BÖLÜMÜ</a:t>
            </a:r>
            <a:endParaRPr lang="tr-TR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93" y="177573"/>
            <a:ext cx="2518580" cy="1672337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267" y="464761"/>
            <a:ext cx="2380796" cy="1267033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0172-7233-46A8-BCF3-A1EA1CFAC506}" type="slidenum">
              <a:rPr lang="tr-TR" sz="2000" smtClean="0"/>
              <a:t>10</a:t>
            </a:fld>
            <a:endParaRPr lang="tr-TR" sz="2000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64F1-62ED-4507-8A70-97B69D7BFF6C}" type="datetime1">
              <a:rPr lang="tr-TR" smtClean="0"/>
              <a:t>06.03.2018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36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838200" y="2207501"/>
            <a:ext cx="10515600" cy="3644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 İşlemleri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Staj işlemleri </a:t>
            </a:r>
            <a:r>
              <a:rPr lang="tr-TR" dirty="0" smtClean="0"/>
              <a:t>başladıktan </a:t>
            </a:r>
            <a:r>
              <a:rPr lang="tr-TR" dirty="0"/>
              <a:t>sonra ve staj süresince tüm </a:t>
            </a:r>
            <a:r>
              <a:rPr lang="tr-TR" dirty="0" smtClean="0"/>
              <a:t>duyurular,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bölüm </a:t>
            </a:r>
            <a:r>
              <a:rPr lang="tr-TR" dirty="0">
                <a:solidFill>
                  <a:srgbClr val="FF0000"/>
                </a:solidFill>
              </a:rPr>
              <a:t>web </a:t>
            </a:r>
            <a:r>
              <a:rPr lang="tr-TR" dirty="0" smtClean="0">
                <a:solidFill>
                  <a:srgbClr val="FF0000"/>
                </a:solidFill>
              </a:rPr>
              <a:t>sayfası</a:t>
            </a:r>
            <a:r>
              <a:rPr lang="tr-TR" dirty="0" smtClean="0"/>
              <a:t>ndan </a:t>
            </a:r>
            <a:r>
              <a:rPr lang="tr-TR" dirty="0"/>
              <a:t>yapılacaktır.</a:t>
            </a:r>
          </a:p>
        </p:txBody>
      </p:sp>
      <p:sp>
        <p:nvSpPr>
          <p:cNvPr id="11" name="Unvan 1"/>
          <p:cNvSpPr txBox="1">
            <a:spLocks/>
          </p:cNvSpPr>
          <p:nvPr/>
        </p:nvSpPr>
        <p:spPr>
          <a:xfrm>
            <a:off x="2394972" y="101349"/>
            <a:ext cx="7363397" cy="1742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T.C.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SELÇUK ÜNİVERSİTESİ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TEKNOLOJİ FAKÜLTESİ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BİLGİSAYAR MÜHENDİSLİĞİ BÖLÜMÜ</a:t>
            </a:r>
            <a:endParaRPr lang="tr-TR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93" y="177573"/>
            <a:ext cx="2518580" cy="1672337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267" y="464761"/>
            <a:ext cx="2380796" cy="1267033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0172-7233-46A8-BCF3-A1EA1CFAC506}" type="slidenum">
              <a:rPr lang="tr-TR" sz="2000" smtClean="0"/>
              <a:t>11</a:t>
            </a:fld>
            <a:endParaRPr lang="tr-TR" sz="2000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225CD-4A1E-46E3-9295-EA219934B3DE}" type="datetime1">
              <a:rPr lang="tr-TR" smtClean="0"/>
              <a:t>06.03.2018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601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838200" y="2207501"/>
            <a:ext cx="10515600" cy="3644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 İşlemleri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2018-2019 </a:t>
            </a:r>
            <a:r>
              <a:rPr lang="tr-TR" dirty="0"/>
              <a:t>eğitim öğretim yılı güz dönemi içinde önceden </a:t>
            </a:r>
            <a:r>
              <a:rPr lang="tr-TR" dirty="0">
                <a:solidFill>
                  <a:srgbClr val="FF0000"/>
                </a:solidFill>
              </a:rPr>
              <a:t>duyurulan bir tarihte </a:t>
            </a:r>
            <a:r>
              <a:rPr lang="tr-TR" dirty="0"/>
              <a:t>staj mülakatları yapılacaktır.</a:t>
            </a:r>
          </a:p>
        </p:txBody>
      </p:sp>
      <p:sp>
        <p:nvSpPr>
          <p:cNvPr id="11" name="Unvan 1"/>
          <p:cNvSpPr txBox="1">
            <a:spLocks/>
          </p:cNvSpPr>
          <p:nvPr/>
        </p:nvSpPr>
        <p:spPr>
          <a:xfrm>
            <a:off x="2394972" y="101349"/>
            <a:ext cx="7363397" cy="1742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T.C.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SELÇUK ÜNİVERSİTESİ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TEKNOLOJİ FAKÜLTESİ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BİLGİSAYAR MÜHENDİSLİĞİ BÖLÜMÜ</a:t>
            </a:r>
            <a:endParaRPr lang="tr-TR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93" y="177573"/>
            <a:ext cx="2518580" cy="1672337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267" y="464761"/>
            <a:ext cx="2380796" cy="1267033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0172-7233-46A8-BCF3-A1EA1CFAC506}" type="slidenum">
              <a:rPr lang="tr-TR" sz="2000" smtClean="0"/>
              <a:t>12</a:t>
            </a:fld>
            <a:endParaRPr lang="tr-TR" sz="2000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A192-5B0D-4DE6-A815-1E70C65C8322}" type="datetime1">
              <a:rPr lang="tr-TR" smtClean="0"/>
              <a:t>06.03.2018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099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838200" y="2207501"/>
            <a:ext cx="10515600" cy="3644659"/>
          </a:xfrm>
        </p:spPr>
        <p:txBody>
          <a:bodyPr/>
          <a:lstStyle/>
          <a:p>
            <a:pPr marL="0" indent="0">
              <a:buNone/>
            </a:pPr>
            <a: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 Dokümanları</a:t>
            </a:r>
            <a:endParaRPr lang="tr-T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>
                <a:solidFill>
                  <a:srgbClr val="002060"/>
                </a:solidFill>
              </a:rPr>
              <a:t>Bölüm web sayfasından staj ile ilgili dokümanlar temin edilir:</a:t>
            </a:r>
          </a:p>
          <a:p>
            <a:pPr marL="0" indent="0">
              <a:buNone/>
            </a:pPr>
            <a:endParaRPr lang="tr-TR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dirty="0">
                <a:solidFill>
                  <a:srgbClr val="0000FF"/>
                </a:solidFill>
                <a:hlinkClick r:id="rId2"/>
              </a:rPr>
              <a:t>http://www.tf.selcuk.edu.tr/index.php?lang=tr&amp;birim=033001&amp;page=1219</a:t>
            </a:r>
            <a:endParaRPr lang="tr-TR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Unvan 1"/>
          <p:cNvSpPr txBox="1">
            <a:spLocks/>
          </p:cNvSpPr>
          <p:nvPr/>
        </p:nvSpPr>
        <p:spPr>
          <a:xfrm>
            <a:off x="2394972" y="101349"/>
            <a:ext cx="7363397" cy="1742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T.C.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SELÇUK ÜNİVERSİTESİ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TEKNOLOJİ FAKÜLTESİ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BİLGİSAYAR MÜHENDİSLİĞİ BÖLÜMÜ</a:t>
            </a:r>
            <a:endParaRPr lang="tr-TR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93" y="177573"/>
            <a:ext cx="2518580" cy="1672337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267" y="464761"/>
            <a:ext cx="2380796" cy="1267033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0172-7233-46A8-BCF3-A1EA1CFAC506}" type="slidenum">
              <a:rPr lang="tr-TR" sz="2000" smtClean="0"/>
              <a:t>2</a:t>
            </a:fld>
            <a:endParaRPr lang="tr-TR" sz="20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68BCB-36B2-4B92-803C-FB3909131289}" type="datetime1">
              <a:rPr lang="tr-TR" smtClean="0"/>
              <a:t>06.03.2018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88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838200" y="2207501"/>
            <a:ext cx="10515600" cy="3644659"/>
          </a:xfrm>
        </p:spPr>
        <p:txBody>
          <a:bodyPr/>
          <a:lstStyle/>
          <a:p>
            <a:pPr marL="0" indent="0">
              <a:buNone/>
            </a:pPr>
            <a: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 Dokümanları</a:t>
            </a:r>
            <a:endParaRPr lang="tr-T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/>
              <a:t>Bilgisayar Mühendisliği Staj Uygulama Esasları </a:t>
            </a:r>
            <a:r>
              <a:rPr lang="tr-TR" b="1" dirty="0">
                <a:solidFill>
                  <a:srgbClr val="FF0000"/>
                </a:solidFill>
              </a:rPr>
              <a:t>dikkatle</a:t>
            </a:r>
            <a:r>
              <a:rPr lang="tr-TR" dirty="0"/>
              <a:t> okunacaktır.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>
                <a:hlinkClick r:id="rId3"/>
              </a:rPr>
              <a:t>http://www.tf.selcuk.edu.tr/dosyalar/files/033001/staj/Bilgisayar_Muhendisligi_Staj_Uygulama_Esaslari.pdf</a:t>
            </a:r>
            <a:endParaRPr lang="tr-TR" dirty="0"/>
          </a:p>
        </p:txBody>
      </p:sp>
      <p:sp>
        <p:nvSpPr>
          <p:cNvPr id="11" name="Unvan 1"/>
          <p:cNvSpPr txBox="1">
            <a:spLocks/>
          </p:cNvSpPr>
          <p:nvPr/>
        </p:nvSpPr>
        <p:spPr>
          <a:xfrm>
            <a:off x="2394972" y="101349"/>
            <a:ext cx="7363397" cy="1742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T.C.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SELÇUK ÜNİVERSİTESİ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TEKNOLOJİ FAKÜLTESİ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BİLGİSAYAR MÜHENDİSLİĞİ BÖLÜMÜ</a:t>
            </a:r>
            <a:endParaRPr lang="tr-TR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93" y="177573"/>
            <a:ext cx="2518580" cy="1672337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267" y="464761"/>
            <a:ext cx="2380796" cy="1267033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0172-7233-46A8-BCF3-A1EA1CFAC506}" type="slidenum">
              <a:rPr lang="tr-TR" sz="2000" smtClean="0"/>
              <a:t>3</a:t>
            </a:fld>
            <a:endParaRPr lang="tr-TR" sz="20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1E50-33A5-4CD2-897B-7621A50D860A}" type="datetime1">
              <a:rPr lang="tr-TR" smtClean="0"/>
              <a:t>06.03.2018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136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838200" y="2207501"/>
            <a:ext cx="10515600" cy="3644659"/>
          </a:xfrm>
        </p:spPr>
        <p:txBody>
          <a:bodyPr/>
          <a:lstStyle/>
          <a:p>
            <a:pPr marL="0" indent="0">
              <a:buNone/>
            </a:pPr>
            <a: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 Dokümanları</a:t>
            </a:r>
            <a:endParaRPr lang="tr-TR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/>
              <a:t>Staj genel kuralları</a:t>
            </a:r>
            <a:r>
              <a:rPr lang="tr-TR" dirty="0" smtClean="0"/>
              <a:t>,</a:t>
            </a:r>
          </a:p>
          <a:p>
            <a:pPr marL="0" indent="0">
              <a:buNone/>
            </a:pPr>
            <a:r>
              <a:rPr lang="tr-TR" dirty="0" smtClean="0"/>
              <a:t>Staj </a:t>
            </a:r>
            <a:r>
              <a:rPr lang="tr-TR" dirty="0"/>
              <a:t>yapılacak işyerinin </a:t>
            </a:r>
            <a:r>
              <a:rPr lang="tr-TR" dirty="0" smtClean="0"/>
              <a:t>özellikleri,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yönergede </a:t>
            </a:r>
            <a:r>
              <a:rPr lang="tr-TR" dirty="0"/>
              <a:t>tanımlanmış olup, bu yönerge dışına </a:t>
            </a:r>
            <a:r>
              <a:rPr lang="tr-TR" dirty="0">
                <a:solidFill>
                  <a:srgbClr val="FF0000"/>
                </a:solidFill>
              </a:rPr>
              <a:t>asla </a:t>
            </a:r>
            <a:r>
              <a:rPr lang="tr-TR" dirty="0"/>
              <a:t>çıkılmayacaktır.</a:t>
            </a:r>
          </a:p>
        </p:txBody>
      </p:sp>
      <p:sp>
        <p:nvSpPr>
          <p:cNvPr id="11" name="Unvan 1"/>
          <p:cNvSpPr txBox="1">
            <a:spLocks/>
          </p:cNvSpPr>
          <p:nvPr/>
        </p:nvSpPr>
        <p:spPr>
          <a:xfrm>
            <a:off x="2394972" y="101349"/>
            <a:ext cx="7363397" cy="1742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T.C.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SELÇUK ÜNİVERSİTESİ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TEKNOLOJİ FAKÜLTESİ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BİLGİSAYAR MÜHENDİSLİĞİ BÖLÜMÜ</a:t>
            </a:r>
            <a:endParaRPr lang="tr-TR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93" y="177573"/>
            <a:ext cx="2518580" cy="1672337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267" y="464761"/>
            <a:ext cx="2380796" cy="1267033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0172-7233-46A8-BCF3-A1EA1CFAC506}" type="slidenum">
              <a:rPr lang="tr-TR" sz="2000" smtClean="0"/>
              <a:t>4</a:t>
            </a:fld>
            <a:endParaRPr lang="tr-TR" sz="2000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6A2D-AFA8-4F45-B9FC-946CD7D49DC0}" type="datetime1">
              <a:rPr lang="tr-TR" smtClean="0"/>
              <a:t>06.03.2018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894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838200" y="2207501"/>
            <a:ext cx="10515600" cy="3644659"/>
          </a:xfrm>
        </p:spPr>
        <p:txBody>
          <a:bodyPr/>
          <a:lstStyle/>
          <a:p>
            <a:pPr marL="0" indent="0">
              <a:buNone/>
            </a:pPr>
            <a: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 İşlemleri</a:t>
            </a:r>
          </a:p>
          <a:p>
            <a:pPr marL="0" indent="0">
              <a:buNone/>
            </a:pPr>
            <a:endParaRPr lang="tr-T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Form </a:t>
            </a:r>
            <a:r>
              <a:rPr lang="tr-TR" dirty="0">
                <a:solidFill>
                  <a:srgbClr val="FF0000"/>
                </a:solidFill>
              </a:rPr>
              <a:t>1- </a:t>
            </a:r>
            <a:r>
              <a:rPr lang="tr-TR" dirty="0"/>
              <a:t>Staj Başvuru Formu doldurularak işyerine başvurulur. </a:t>
            </a:r>
          </a:p>
          <a:p>
            <a:endParaRPr lang="tr-TR" dirty="0"/>
          </a:p>
          <a:p>
            <a:r>
              <a:rPr lang="tr-TR" dirty="0"/>
              <a:t>Staj yapılacak kurum tarafından isteniyor ise </a:t>
            </a:r>
            <a:r>
              <a:rPr lang="tr-TR" dirty="0">
                <a:solidFill>
                  <a:srgbClr val="FF0000"/>
                </a:solidFill>
              </a:rPr>
              <a:t>Form 6- </a:t>
            </a:r>
            <a:r>
              <a:rPr lang="tr-TR" dirty="0"/>
              <a:t>Zorunlu Staj Belgesi </a:t>
            </a:r>
            <a:r>
              <a:rPr lang="tr-TR" b="1" i="1" dirty="0"/>
              <a:t>bölüm sekreterliğinden</a:t>
            </a:r>
            <a:r>
              <a:rPr lang="tr-TR" dirty="0"/>
              <a:t> temin edilir.</a:t>
            </a:r>
          </a:p>
        </p:txBody>
      </p:sp>
      <p:sp>
        <p:nvSpPr>
          <p:cNvPr id="11" name="Unvan 1"/>
          <p:cNvSpPr txBox="1">
            <a:spLocks/>
          </p:cNvSpPr>
          <p:nvPr/>
        </p:nvSpPr>
        <p:spPr>
          <a:xfrm>
            <a:off x="2394972" y="101349"/>
            <a:ext cx="7363397" cy="1742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T.C.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SELÇUK ÜNİVERSİTESİ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TEKNOLOJİ FAKÜLTESİ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BİLGİSAYAR MÜHENDİSLİĞİ BÖLÜMÜ</a:t>
            </a:r>
            <a:endParaRPr lang="tr-TR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93" y="177573"/>
            <a:ext cx="2518580" cy="1672337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267" y="464761"/>
            <a:ext cx="2380796" cy="1267033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0172-7233-46A8-BCF3-A1EA1CFAC506}" type="slidenum">
              <a:rPr lang="tr-TR" sz="2000" smtClean="0"/>
              <a:t>5</a:t>
            </a:fld>
            <a:endParaRPr lang="tr-TR" sz="2000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F71F4-F6F8-4F73-99AD-DAA8AFB71090}" type="datetime1">
              <a:rPr lang="tr-TR" smtClean="0"/>
              <a:t>06.03.2018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405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838200" y="2207501"/>
            <a:ext cx="10515600" cy="36446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 İşlemleri</a:t>
            </a:r>
          </a:p>
          <a:p>
            <a:pPr marL="0" indent="0">
              <a:buNone/>
            </a:pPr>
            <a:endParaRPr lang="tr-T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/>
              <a:t>Staj Yerinden Onay alındı ise </a:t>
            </a:r>
            <a:r>
              <a:rPr lang="tr-TR" dirty="0">
                <a:solidFill>
                  <a:srgbClr val="FF0000"/>
                </a:solidFill>
              </a:rPr>
              <a:t>Form 2- </a:t>
            </a:r>
            <a:r>
              <a:rPr lang="tr-TR" dirty="0"/>
              <a:t>Staj Kabul Formu, </a:t>
            </a:r>
            <a:r>
              <a:rPr lang="tr-TR" dirty="0">
                <a:solidFill>
                  <a:srgbClr val="FF0000"/>
                </a:solidFill>
              </a:rPr>
              <a:t>2</a:t>
            </a:r>
            <a:r>
              <a:rPr lang="tr-TR" dirty="0"/>
              <a:t> asıl nüsha olarak </a:t>
            </a:r>
            <a:r>
              <a:rPr lang="tr-TR" dirty="0">
                <a:solidFill>
                  <a:srgbClr val="FF0000"/>
                </a:solidFill>
              </a:rPr>
              <a:t>öğrenci</a:t>
            </a:r>
            <a:r>
              <a:rPr lang="tr-TR" dirty="0"/>
              <a:t> tarafından </a:t>
            </a:r>
            <a:r>
              <a:rPr lang="tr-TR" dirty="0" smtClean="0"/>
              <a:t>doldurulur,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öğrenci</a:t>
            </a:r>
            <a:r>
              <a:rPr lang="tr-TR" dirty="0" smtClean="0"/>
              <a:t> </a:t>
            </a:r>
            <a:r>
              <a:rPr lang="tr-TR" dirty="0"/>
              <a:t>tarafından </a:t>
            </a:r>
            <a:r>
              <a:rPr lang="tr-TR" dirty="0" smtClean="0"/>
              <a:t>imzalanır,</a:t>
            </a:r>
            <a:endParaRPr lang="tr-TR" dirty="0"/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işyeri </a:t>
            </a:r>
            <a:r>
              <a:rPr lang="tr-TR" dirty="0"/>
              <a:t>tarafından imzalanır ve kaşelenir.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Hazırlanan formlar duyurulan tarih aralığında </a:t>
            </a:r>
            <a:r>
              <a:rPr lang="tr-TR" b="1" i="1" dirty="0"/>
              <a:t>bölüm sekreterliğine </a:t>
            </a:r>
            <a:r>
              <a:rPr lang="tr-TR" dirty="0"/>
              <a:t>teslim edilir.</a:t>
            </a:r>
          </a:p>
        </p:txBody>
      </p:sp>
      <p:sp>
        <p:nvSpPr>
          <p:cNvPr id="11" name="Unvan 1"/>
          <p:cNvSpPr txBox="1">
            <a:spLocks/>
          </p:cNvSpPr>
          <p:nvPr/>
        </p:nvSpPr>
        <p:spPr>
          <a:xfrm>
            <a:off x="2394972" y="101349"/>
            <a:ext cx="7363397" cy="1742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T.C.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SELÇUK ÜNİVERSİTESİ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TEKNOLOJİ FAKÜLTESİ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BİLGİSAYAR MÜHENDİSLİĞİ BÖLÜMÜ</a:t>
            </a:r>
            <a:endParaRPr lang="tr-TR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93" y="177573"/>
            <a:ext cx="2518580" cy="1672337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267" y="464761"/>
            <a:ext cx="2380796" cy="1267033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0172-7233-46A8-BCF3-A1EA1CFAC506}" type="slidenum">
              <a:rPr lang="tr-TR" sz="2000" smtClean="0"/>
              <a:t>6</a:t>
            </a:fld>
            <a:endParaRPr lang="tr-TR" sz="2000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1A96C-F43B-453D-AEC6-69AF2475240B}" type="datetime1">
              <a:rPr lang="tr-TR" smtClean="0"/>
              <a:t>06.03.2018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138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838200" y="2207501"/>
            <a:ext cx="10515600" cy="3644659"/>
          </a:xfrm>
        </p:spPr>
        <p:txBody>
          <a:bodyPr/>
          <a:lstStyle/>
          <a:p>
            <a:pPr marL="0" indent="0">
              <a:buNone/>
            </a:pPr>
            <a: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 İşlemleri</a:t>
            </a:r>
          </a:p>
          <a:p>
            <a:pPr marL="0" indent="0">
              <a:buNone/>
            </a:pPr>
            <a:endParaRPr lang="tr-T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/>
              <a:t>Bölüm Staj komisyonu, staj yerinin uygunluğunu inceleyip karar verir. </a:t>
            </a:r>
            <a:r>
              <a:rPr lang="tr-TR" dirty="0">
                <a:solidFill>
                  <a:srgbClr val="FF0000"/>
                </a:solidFill>
              </a:rPr>
              <a:t>Staj yeri uygun değilse</a:t>
            </a:r>
            <a:r>
              <a:rPr lang="tr-TR" dirty="0"/>
              <a:t>, 5. sayfadaki işlemlerden itibaren tekrar başlanılır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Staj yeri uygunsa, Form 5-</a:t>
            </a:r>
            <a:r>
              <a:rPr lang="tr-TR" dirty="0"/>
              <a:t> Staj Taahhütnamesi duyurulan tarihlerde </a:t>
            </a:r>
            <a:r>
              <a:rPr lang="tr-TR" b="1" i="1" dirty="0"/>
              <a:t>bölüm sekreterliğine</a:t>
            </a:r>
            <a:r>
              <a:rPr lang="tr-TR" dirty="0"/>
              <a:t> teslim edilir.</a:t>
            </a:r>
          </a:p>
        </p:txBody>
      </p:sp>
      <p:sp>
        <p:nvSpPr>
          <p:cNvPr id="11" name="Unvan 1"/>
          <p:cNvSpPr txBox="1">
            <a:spLocks/>
          </p:cNvSpPr>
          <p:nvPr/>
        </p:nvSpPr>
        <p:spPr>
          <a:xfrm>
            <a:off x="2394972" y="101349"/>
            <a:ext cx="7363397" cy="1742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T.C.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SELÇUK ÜNİVERSİTESİ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TEKNOLOJİ FAKÜLTESİ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BİLGİSAYAR MÜHENDİSLİĞİ BÖLÜMÜ</a:t>
            </a:r>
            <a:endParaRPr lang="tr-TR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93" y="177573"/>
            <a:ext cx="2518580" cy="1672337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267" y="464761"/>
            <a:ext cx="2380796" cy="1267033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0172-7233-46A8-BCF3-A1EA1CFAC506}" type="slidenum">
              <a:rPr lang="tr-TR" sz="2000" smtClean="0"/>
              <a:t>7</a:t>
            </a:fld>
            <a:endParaRPr lang="tr-TR" sz="2000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5B4C0-BEF7-4AC6-8862-ABFFFE4812AB}" type="datetime1">
              <a:rPr lang="tr-TR" smtClean="0"/>
              <a:t>06.03.2018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62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838200" y="2207501"/>
            <a:ext cx="10515600" cy="3644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 İşlemleri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Staja </a:t>
            </a:r>
            <a:r>
              <a:rPr lang="tr-TR" dirty="0"/>
              <a:t>başlayan öğrenci, 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* Form </a:t>
            </a:r>
            <a:r>
              <a:rPr lang="tr-TR" dirty="0">
                <a:solidFill>
                  <a:srgbClr val="FF0000"/>
                </a:solidFill>
              </a:rPr>
              <a:t>2- </a:t>
            </a:r>
            <a:r>
              <a:rPr lang="tr-TR" dirty="0"/>
              <a:t>Staj Kabul Formunun onaylanmış nüshasını</a:t>
            </a: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* Form </a:t>
            </a:r>
            <a:r>
              <a:rPr lang="tr-TR" dirty="0">
                <a:solidFill>
                  <a:srgbClr val="FF0000"/>
                </a:solidFill>
              </a:rPr>
              <a:t>3-</a:t>
            </a:r>
            <a:r>
              <a:rPr lang="tr-TR" dirty="0"/>
              <a:t> Staj Devam Formu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* Form 4</a:t>
            </a:r>
            <a:r>
              <a:rPr lang="tr-TR" dirty="0"/>
              <a:t>- Staj Değerlendirme Formu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* </a:t>
            </a:r>
            <a:r>
              <a:rPr lang="tr-TR" dirty="0">
                <a:solidFill>
                  <a:srgbClr val="FF0000"/>
                </a:solidFill>
              </a:rPr>
              <a:t>SGK işe giriş bildirgesini</a:t>
            </a:r>
            <a:r>
              <a:rPr lang="tr-TR" dirty="0"/>
              <a:t>  staj yapacağı işyerine teslim eder.</a:t>
            </a:r>
          </a:p>
        </p:txBody>
      </p:sp>
      <p:sp>
        <p:nvSpPr>
          <p:cNvPr id="11" name="Unvan 1"/>
          <p:cNvSpPr txBox="1">
            <a:spLocks/>
          </p:cNvSpPr>
          <p:nvPr/>
        </p:nvSpPr>
        <p:spPr>
          <a:xfrm>
            <a:off x="2394972" y="101349"/>
            <a:ext cx="7363397" cy="1742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T.C.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SELÇUK ÜNİVERSİTESİ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TEKNOLOJİ FAKÜLTESİ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BİLGİSAYAR MÜHENDİSLİĞİ BÖLÜMÜ</a:t>
            </a:r>
            <a:endParaRPr lang="tr-TR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93" y="177573"/>
            <a:ext cx="2518580" cy="1672337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267" y="464761"/>
            <a:ext cx="2380796" cy="1267033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0172-7233-46A8-BCF3-A1EA1CFAC506}" type="slidenum">
              <a:rPr lang="tr-TR" sz="2000" smtClean="0"/>
              <a:t>8</a:t>
            </a:fld>
            <a:endParaRPr lang="tr-TR" sz="2000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C7D1-53B6-43B4-8DCD-B7F7CC2B763C}" type="datetime1">
              <a:rPr lang="tr-TR" smtClean="0"/>
              <a:t>06.03.2018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10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2"/>
          <p:cNvSpPr>
            <a:spLocks noGrp="1"/>
          </p:cNvSpPr>
          <p:nvPr>
            <p:ph idx="1"/>
          </p:nvPr>
        </p:nvSpPr>
        <p:spPr>
          <a:xfrm>
            <a:off x="838200" y="2207501"/>
            <a:ext cx="10515600" cy="3644659"/>
          </a:xfrm>
        </p:spPr>
        <p:txBody>
          <a:bodyPr/>
          <a:lstStyle/>
          <a:p>
            <a:pPr marL="0" indent="0">
              <a:buNone/>
            </a:pPr>
            <a: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Staj İşlemleri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SGK işe giriş bildirgesi ve Form 2 </a:t>
            </a:r>
            <a:r>
              <a:rPr lang="tr-TR" dirty="0"/>
              <a:t>duyurulan tarih aralığında bölüm sekreterliğinden temin edilecektir.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***Form 3</a:t>
            </a:r>
            <a:r>
              <a:rPr lang="tr-TR" dirty="0"/>
              <a:t> staj yapılan işyerinde öğrenciden sorumlu kişiye onaylatılmalıdır.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***</a:t>
            </a:r>
            <a:r>
              <a:rPr lang="tr-TR" dirty="0"/>
              <a:t> Staj başlama tarihi dekanlık tarafından belirlenecek olup, kesinlikle o tarihlerde staja başlanılacaktır.</a:t>
            </a:r>
          </a:p>
        </p:txBody>
      </p:sp>
      <p:sp>
        <p:nvSpPr>
          <p:cNvPr id="11" name="Unvan 1"/>
          <p:cNvSpPr txBox="1">
            <a:spLocks/>
          </p:cNvSpPr>
          <p:nvPr/>
        </p:nvSpPr>
        <p:spPr>
          <a:xfrm>
            <a:off x="2394972" y="101349"/>
            <a:ext cx="7363397" cy="1742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T.C.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SELÇUK ÜNİVERSİTESİ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TEKNOLOJİ FAKÜLTESİ</a:t>
            </a:r>
            <a:b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BİLGİSAYAR MÜHENDİSLİĞİ BÖLÜMÜ</a:t>
            </a:r>
            <a:endParaRPr lang="tr-TR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493" y="177573"/>
            <a:ext cx="2518580" cy="1672337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267" y="464761"/>
            <a:ext cx="2380796" cy="1267033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F0172-7233-46A8-BCF3-A1EA1CFAC506}" type="slidenum">
              <a:rPr lang="tr-TR" sz="2000" smtClean="0"/>
              <a:t>9</a:t>
            </a:fld>
            <a:endParaRPr lang="tr-TR" sz="2000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8B25-1780-470C-BF2B-EB0751EEBD8D}" type="datetime1">
              <a:rPr lang="tr-TR" smtClean="0"/>
              <a:t>06.03.2018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832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163</TotalTime>
  <Words>365</Words>
  <Application>Microsoft Office PowerPoint</Application>
  <PresentationFormat>Özel</PresentationFormat>
  <Paragraphs>101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Dalga Biçimi</vt:lpstr>
      <vt:lpstr>T.C. SELÇUK ÜNİVERSİTESİ TEKNOLOJİ FAKÜLTESİ BİLGİSAYAR MÜHENDİSLİĞİ BÖLÜMÜ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SELÇUK ÜNİVERSİTESİ TEKNOLOJİ FAKÜLTESİ BİLGİSAYAR MÜHENDİSLİĞİ    MANTIK DEVRELERİ – 1 DERS TANITIMI </dc:title>
  <dc:creator>Züleyha Yılmaz</dc:creator>
  <cp:lastModifiedBy>humar</cp:lastModifiedBy>
  <cp:revision>37</cp:revision>
  <dcterms:created xsi:type="dcterms:W3CDTF">2016-09-10T07:39:23Z</dcterms:created>
  <dcterms:modified xsi:type="dcterms:W3CDTF">2018-03-06T09:03:43Z</dcterms:modified>
</cp:coreProperties>
</file>